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5/25/20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5/25/20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5/25/20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5/25/20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GYYSFpFGRBE"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8047" y="1191295"/>
            <a:ext cx="8613537" cy="3445414"/>
          </a:xfrm>
          <a:prstGeom prst="rect">
            <a:avLst/>
          </a:prstGeom>
        </p:spPr>
      </p:pic>
      <p:sp>
        <p:nvSpPr>
          <p:cNvPr id="3" name="Subtitle 2"/>
          <p:cNvSpPr>
            <a:spLocks noGrp="1"/>
          </p:cNvSpPr>
          <p:nvPr>
            <p:ph type="subTitle" idx="1"/>
          </p:nvPr>
        </p:nvSpPr>
        <p:spPr>
          <a:xfrm>
            <a:off x="7603430" y="4159188"/>
            <a:ext cx="3879273" cy="477521"/>
          </a:xfrm>
        </p:spPr>
        <p:txBody>
          <a:bodyPr/>
          <a:lstStyle/>
          <a:p>
            <a:r>
              <a:rPr lang="en-US" dirty="0"/>
              <a:t>Life High School Waxahachie</a:t>
            </a:r>
          </a:p>
        </p:txBody>
      </p:sp>
    </p:spTree>
    <p:extLst>
      <p:ext uri="{BB962C8B-B14F-4D97-AF65-F5344CB8AC3E}">
        <p14:creationId xmlns:p14="http://schemas.microsoft.com/office/powerpoint/2010/main" val="33722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59429"/>
            <a:ext cx="5334000" cy="3526971"/>
          </a:xfrm>
        </p:spPr>
        <p:txBody>
          <a:bodyPr>
            <a:normAutofit/>
          </a:bodyPr>
          <a:lstStyle/>
          <a:p>
            <a:r>
              <a:rPr lang="en-US" dirty="0"/>
              <a:t>The quality of being friendly, generous, and considerate.</a:t>
            </a:r>
          </a:p>
          <a:p>
            <a:r>
              <a:rPr lang="en-US" dirty="0"/>
              <a:t>A kind act.</a:t>
            </a:r>
          </a:p>
          <a:p>
            <a:pPr marL="0" indent="0">
              <a:buNone/>
            </a:pPr>
            <a:endParaRPr lang="en-US" dirty="0"/>
          </a:p>
          <a:p>
            <a:r>
              <a:rPr lang="en-US" dirty="0"/>
              <a:t>Synonyms:	affection</a:t>
            </a:r>
          </a:p>
          <a:p>
            <a:pPr marL="457200" lvl="1" indent="0">
              <a:buNone/>
            </a:pPr>
            <a:r>
              <a:rPr lang="en-US" sz="2200" dirty="0"/>
              <a:t>		warmth</a:t>
            </a:r>
          </a:p>
          <a:p>
            <a:pPr marL="457200" lvl="1" indent="0">
              <a:buNone/>
            </a:pPr>
            <a:r>
              <a:rPr lang="en-US" sz="2200" dirty="0"/>
              <a:t>		gentleness</a:t>
            </a:r>
          </a:p>
          <a:p>
            <a:pPr marL="457200" lvl="1" indent="0">
              <a:buNone/>
            </a:pPr>
            <a:r>
              <a:rPr lang="en-US" sz="2200" dirty="0"/>
              <a:t>		concern</a:t>
            </a:r>
          </a:p>
          <a:p>
            <a:pPr marL="457200" lvl="1" indent="0">
              <a:buNone/>
            </a:pPr>
            <a:r>
              <a:rPr lang="en-US" sz="2200" dirty="0"/>
              <a:t>		care</a:t>
            </a:r>
          </a:p>
        </p:txBody>
      </p:sp>
      <p:pic>
        <p:nvPicPr>
          <p:cNvPr id="1026" name="Picture 2" descr="Image result for random acts of kindn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690465"/>
            <a:ext cx="6477000" cy="5528219"/>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6034019"/>
            <a:ext cx="6148874" cy="369332"/>
          </a:xfrm>
          <a:prstGeom prst="rect">
            <a:avLst/>
          </a:prstGeom>
          <a:noFill/>
        </p:spPr>
        <p:txBody>
          <a:bodyPr wrap="square" rtlCol="0">
            <a:spAutoFit/>
          </a:bodyPr>
          <a:lstStyle/>
          <a:p>
            <a:r>
              <a:rPr lang="en-US" dirty="0">
                <a:hlinkClick r:id="rId3"/>
              </a:rPr>
              <a:t>The Consequences of Words Video</a:t>
            </a:r>
            <a:endParaRPr lang="en-US" dirty="0"/>
          </a:p>
        </p:txBody>
      </p:sp>
      <p:sp>
        <p:nvSpPr>
          <p:cNvPr id="6" name="TextBox 5"/>
          <p:cNvSpPr txBox="1"/>
          <p:nvPr/>
        </p:nvSpPr>
        <p:spPr>
          <a:xfrm>
            <a:off x="685799" y="5664687"/>
            <a:ext cx="2897155" cy="369332"/>
          </a:xfrm>
          <a:prstGeom prst="rect">
            <a:avLst/>
          </a:prstGeom>
          <a:noFill/>
        </p:spPr>
        <p:txBody>
          <a:bodyPr wrap="square" rtlCol="0">
            <a:spAutoFit/>
          </a:bodyPr>
          <a:lstStyle/>
          <a:p>
            <a:r>
              <a:rPr lang="en-US" dirty="0"/>
              <a:t>Please click and watch:</a:t>
            </a:r>
          </a:p>
        </p:txBody>
      </p:sp>
    </p:spTree>
    <p:extLst>
      <p:ext uri="{BB962C8B-B14F-4D97-AF65-F5344CB8AC3E}">
        <p14:creationId xmlns:p14="http://schemas.microsoft.com/office/powerpoint/2010/main" val="120951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422917"/>
            <a:ext cx="4114800" cy="4315239"/>
          </a:xfrm>
        </p:spPr>
        <p:txBody>
          <a:bodyPr>
            <a:normAutofit/>
          </a:bodyPr>
          <a:lstStyle/>
          <a:p>
            <a:r>
              <a:rPr lang="en-US" sz="2600" dirty="0"/>
              <a:t>A selfless act performed by a person or people wishing either to assist or to cheer-up an individual or people.</a:t>
            </a:r>
          </a:p>
          <a:p>
            <a:endParaRPr lang="en-US" dirty="0"/>
          </a:p>
          <a:p>
            <a:r>
              <a:rPr lang="en-US" dirty="0"/>
              <a:t>Class Discussion:  </a:t>
            </a:r>
          </a:p>
          <a:p>
            <a:r>
              <a:rPr lang="en-US" dirty="0"/>
              <a:t>What are </a:t>
            </a:r>
            <a:r>
              <a:rPr lang="en-US" u="sng" dirty="0"/>
              <a:t>five</a:t>
            </a:r>
            <a:r>
              <a:rPr lang="en-US" dirty="0"/>
              <a:t> other examples of Random Acts of Kindness?</a:t>
            </a:r>
          </a:p>
          <a:p>
            <a:r>
              <a:rPr lang="en-US" dirty="0"/>
              <a:t>Can you think of a few people who would really benefit from these kind actions?</a:t>
            </a:r>
          </a:p>
        </p:txBody>
      </p:sp>
      <p:pic>
        <p:nvPicPr>
          <p:cNvPr id="4098" name="Picture 2" descr="Image result for random acts of kindn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4318"/>
            <a:ext cx="6510337" cy="477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2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random acts of kin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50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40351" y="889843"/>
            <a:ext cx="3965510" cy="5078313"/>
          </a:xfrm>
          <a:prstGeom prst="rect">
            <a:avLst/>
          </a:prstGeom>
          <a:noFill/>
        </p:spPr>
        <p:txBody>
          <a:bodyPr wrap="square" rtlCol="0">
            <a:spAutoFit/>
          </a:bodyPr>
          <a:lstStyle/>
          <a:p>
            <a:r>
              <a:rPr lang="en-US" dirty="0"/>
              <a:t>As a class, please discuss the following questions…</a:t>
            </a:r>
          </a:p>
          <a:p>
            <a:endParaRPr lang="en-US" dirty="0"/>
          </a:p>
          <a:p>
            <a:r>
              <a:rPr lang="en-US" dirty="0"/>
              <a:t>1. What are your thoughts about this quote? Do you think it could be true?</a:t>
            </a:r>
          </a:p>
          <a:p>
            <a:endParaRPr lang="en-US" dirty="0"/>
          </a:p>
          <a:p>
            <a:r>
              <a:rPr lang="en-US" dirty="0"/>
              <a:t>2. What does a Random Act of Kindness (RAK) do for the person receiving the act? What about the person performing the RAK, what does it do for them?</a:t>
            </a:r>
          </a:p>
          <a:p>
            <a:endParaRPr lang="en-US" dirty="0"/>
          </a:p>
          <a:p>
            <a:r>
              <a:rPr lang="en-US" dirty="0"/>
              <a:t>3. What sort of changes might we notice in the world if this trend of random acts of kindness were to catch on?</a:t>
            </a:r>
          </a:p>
          <a:p>
            <a:endParaRPr lang="en-US" dirty="0"/>
          </a:p>
        </p:txBody>
      </p:sp>
    </p:spTree>
    <p:extLst>
      <p:ext uri="{BB962C8B-B14F-4D97-AF65-F5344CB8AC3E}">
        <p14:creationId xmlns:p14="http://schemas.microsoft.com/office/powerpoint/2010/main" val="410364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ﾟ. Pinterest | LoloWalkle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27" y="2254189"/>
            <a:ext cx="2273839" cy="3467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 a world where you can be anything, be kind // inspirational &amp; motivational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4" y="353142"/>
            <a:ext cx="1645266" cy="16382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f your Patti K you throw things at co workers trucks and damage property for no reason other than you feel inferior to them. And you tell people who are dying you hope that they're suffering. Oh how I revel in the day your daddy gets suck. I will be there everyday stalking you like you did me. You lowlife half retarded cunt. Shame your mom had no career just d&amp;k you followed close to the degobitch"/>
          <p:cNvPicPr>
            <a:picLocks noChangeAspect="1" noChangeArrowheads="1"/>
          </p:cNvPicPr>
          <p:nvPr/>
        </p:nvPicPr>
        <p:blipFill rotWithShape="1">
          <a:blip r:embed="rId4">
            <a:extLst>
              <a:ext uri="{28A0092B-C50C-407E-A947-70E740481C1C}">
                <a14:useLocalDpi xmlns:a14="http://schemas.microsoft.com/office/drawing/2010/main" val="0"/>
              </a:ext>
            </a:extLst>
          </a:blip>
          <a:srcRect l="12541" t="15781" r="10303" b="20172"/>
          <a:stretch/>
        </p:blipFill>
        <p:spPr bwMode="auto">
          <a:xfrm>
            <a:off x="1389567" y="4849214"/>
            <a:ext cx="1515815" cy="18851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10 Inspirational Quotes Of The Day (5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929" y="2629812"/>
            <a:ext cx="2520043" cy="37800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lways remember - One Kind Word Can Change Someones Entire Day - Surround yourself with people who are kind and speak to you with a kind heart..."/>
          <p:cNvPicPr>
            <a:picLocks noChangeAspect="1" noChangeArrowheads="1"/>
          </p:cNvPicPr>
          <p:nvPr/>
        </p:nvPicPr>
        <p:blipFill rotWithShape="1">
          <a:blip r:embed="rId6">
            <a:extLst>
              <a:ext uri="{28A0092B-C50C-407E-A947-70E740481C1C}">
                <a14:useLocalDpi xmlns:a14="http://schemas.microsoft.com/office/drawing/2010/main" val="0"/>
              </a:ext>
            </a:extLst>
          </a:blip>
          <a:srcRect t="4928" b="15267"/>
          <a:stretch/>
        </p:blipFill>
        <p:spPr bwMode="auto">
          <a:xfrm>
            <a:off x="5838776" y="464441"/>
            <a:ext cx="1901841" cy="22766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alk away and watch out: a person who gossips to you has more than likely already, (or will soon be) tearing you down as well!!! I want nothing to do with the ones who aim to tear others down or the ones ignorant enough to list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8694" y="3144855"/>
            <a:ext cx="3408719" cy="340871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37 Of The Best Inspirational Quotes E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104" y="2497287"/>
            <a:ext cx="2712228" cy="4056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7232" y="464441"/>
            <a:ext cx="4108025" cy="1846659"/>
          </a:xfrm>
          <a:prstGeom prst="rect">
            <a:avLst/>
          </a:prstGeom>
          <a:noFill/>
          <a:ln w="57150">
            <a:solidFill>
              <a:schemeClr val="accent2">
                <a:lumMod val="60000"/>
                <a:lumOff val="40000"/>
              </a:schemeClr>
            </a:solidFill>
          </a:ln>
        </p:spPr>
        <p:txBody>
          <a:bodyPr wrap="square" rtlCol="0">
            <a:spAutoFit/>
          </a:bodyPr>
          <a:lstStyle/>
          <a:p>
            <a:r>
              <a:rPr lang="en-US" sz="3000" b="1" u="sng" dirty="0">
                <a:latin typeface="+mj-lt"/>
              </a:rPr>
              <a:t>CHALLENGE</a:t>
            </a:r>
            <a:r>
              <a:rPr lang="en-US" sz="2600" dirty="0">
                <a:latin typeface="+mj-lt"/>
              </a:rPr>
              <a:t>: </a:t>
            </a:r>
            <a:r>
              <a:rPr lang="en-US" sz="2800" dirty="0">
                <a:latin typeface="+mj-lt"/>
              </a:rPr>
              <a:t>Perform one Random Act of Kindness each day for a full week. </a:t>
            </a:r>
          </a:p>
        </p:txBody>
      </p:sp>
      <p:pic>
        <p:nvPicPr>
          <p:cNvPr id="3" name="Picture 2"/>
          <p:cNvPicPr>
            <a:picLocks noChangeAspect="1"/>
          </p:cNvPicPr>
          <p:nvPr/>
        </p:nvPicPr>
        <p:blipFill rotWithShape="1">
          <a:blip r:embed="rId9"/>
          <a:srcRect t="33892" b="33690"/>
          <a:stretch/>
        </p:blipFill>
        <p:spPr>
          <a:xfrm>
            <a:off x="1318047" y="1357954"/>
            <a:ext cx="2110662" cy="1026368"/>
          </a:xfrm>
          <a:prstGeom prst="rect">
            <a:avLst/>
          </a:prstGeom>
        </p:spPr>
      </p:pic>
      <p:pic>
        <p:nvPicPr>
          <p:cNvPr id="2056" name="Picture 8" descr="Curiano Quotes Life - Quote, Love Quotes, Life Quotes, Live Life Quote, and Letting Go Quo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324" y="241842"/>
            <a:ext cx="1785192" cy="249926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ind over cool always + life advice + life quotes + inspirational quotes"/>
          <p:cNvPicPr>
            <a:picLocks noChangeAspect="1" noChangeArrowheads="1"/>
          </p:cNvPicPr>
          <p:nvPr/>
        </p:nvPicPr>
        <p:blipFill rotWithShape="1">
          <a:blip r:embed="rId11">
            <a:extLst>
              <a:ext uri="{28A0092B-C50C-407E-A947-70E740481C1C}">
                <a14:useLocalDpi xmlns:a14="http://schemas.microsoft.com/office/drawing/2010/main" val="0"/>
              </a:ext>
            </a:extLst>
          </a:blip>
          <a:srcRect l="24352" t="24803" r="27122" b="33732"/>
          <a:stretch/>
        </p:blipFill>
        <p:spPr bwMode="auto">
          <a:xfrm>
            <a:off x="10114383" y="2384322"/>
            <a:ext cx="1399592" cy="120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07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1328</TotalTime>
  <Words>199</Words>
  <Application>Microsoft Macintosh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Acts of Kindness</dc:title>
  <dc:subject/>
  <dc:creator/>
  <cp:keywords/>
  <dc:description/>
  <cp:lastModifiedBy>Ryan P. Mcelhany</cp:lastModifiedBy>
  <cp:revision>16</cp:revision>
  <dcterms:created xsi:type="dcterms:W3CDTF">2017-10-25T19:05:46Z</dcterms:created>
  <dcterms:modified xsi:type="dcterms:W3CDTF">2020-05-25T22:30:11Z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